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297" r:id="rId25"/>
    <p:sldId id="307" r:id="rId26"/>
    <p:sldId id="340" r:id="rId27"/>
    <p:sldId id="298" r:id="rId28"/>
    <p:sldId id="308" r:id="rId29"/>
    <p:sldId id="313" r:id="rId30"/>
    <p:sldId id="314" r:id="rId31"/>
    <p:sldId id="315" r:id="rId32"/>
    <p:sldId id="316" r:id="rId33"/>
    <p:sldId id="317" r:id="rId34"/>
    <p:sldId id="318" r:id="rId35"/>
    <p:sldId id="319" r:id="rId36"/>
    <p:sldId id="320"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9"/>
    <p:restoredTop sz="94267"/>
  </p:normalViewPr>
  <p:slideViewPr>
    <p:cSldViewPr snapToObjects="1" showGuides="1">
      <p:cViewPr varScale="1">
        <p:scale>
          <a:sx n="111" d="100"/>
          <a:sy n="111" d="100"/>
        </p:scale>
        <p:origin x="966" y="96"/>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2019/7/4</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2019/7/4</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3553</TotalTime>
  <Words>1924</Words>
  <Application>Microsoft Office PowerPoint</Application>
  <PresentationFormat>ワイド画面</PresentationFormat>
  <Paragraphs>563</Paragraphs>
  <Slides>36</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諸田 祐磨</cp:lastModifiedBy>
  <cp:revision>304</cp:revision>
  <dcterms:created xsi:type="dcterms:W3CDTF">2019-04-11T12:00:35Z</dcterms:created>
  <dcterms:modified xsi:type="dcterms:W3CDTF">2019-07-04T11:09:36Z</dcterms:modified>
</cp:coreProperties>
</file>